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69" r:id="rId5"/>
    <p:sldId id="270" r:id="rId6"/>
    <p:sldId id="264" r:id="rId7"/>
    <p:sldId id="258" r:id="rId8"/>
    <p:sldId id="261" r:id="rId9"/>
    <p:sldId id="262" r:id="rId10"/>
    <p:sldId id="260" r:id="rId11"/>
    <p:sldId id="263" r:id="rId12"/>
    <p:sldId id="268" r:id="rId13"/>
    <p:sldId id="265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84168" y="6422064"/>
            <a:ext cx="283123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Brian Long – brian@blong.com – http://blong.com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AB68-3709-4D6A-A40B-E65306C088F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07481CC-A742-41C3-9240-4511A9D2976C}" type="datetimeFigureOut">
              <a:rPr lang="en-GB" smtClean="0"/>
              <a:t>05/04/2011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6084168" y="6422064"/>
            <a:ext cx="2831232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GB" dirty="0" smtClean="0"/>
              <a:t>Brian Long – brian@blong.com – http://blong.com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Timesheet application in Mono for Android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Brian Long</a:t>
            </a:r>
          </a:p>
          <a:p>
            <a:r>
              <a:rPr lang="en-GB" dirty="0" smtClean="0"/>
              <a:t>brian@blong.com</a:t>
            </a:r>
            <a:endParaRPr lang="en-GB" dirty="0" smtClean="0"/>
          </a:p>
          <a:p>
            <a:r>
              <a:rPr lang="en-GB" dirty="0" smtClean="0"/>
              <a:t>http://blong.com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Customised by:</a:t>
            </a:r>
          </a:p>
          <a:p>
            <a:pPr lvl="1"/>
            <a:r>
              <a:rPr lang="en-GB" dirty="0" smtClean="0"/>
              <a:t>Overriding virtual methods</a:t>
            </a:r>
          </a:p>
          <a:p>
            <a:pPr lvl="1"/>
            <a:r>
              <a:rPr lang="en-GB" dirty="0" smtClean="0"/>
              <a:t>Writing event handlers</a:t>
            </a:r>
          </a:p>
          <a:p>
            <a:pPr lvl="1"/>
            <a:r>
              <a:rPr lang="en-GB" dirty="0" smtClean="0"/>
              <a:t>Implementing interfaces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Android basics: behaviour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>
                <a:latin typeface="Consolas" pitchFamily="49" charset="0"/>
                <a:cs typeface="Consolas" pitchFamily="49" charset="0"/>
              </a:rPr>
              <a:t>Android.Util.Log</a:t>
            </a:r>
            <a:r>
              <a:rPr lang="en-GB" dirty="0" smtClean="0"/>
              <a:t> static methods</a:t>
            </a:r>
          </a:p>
          <a:p>
            <a:r>
              <a:rPr lang="en-GB" dirty="0" smtClean="0"/>
              <a:t>Visual Studio: View, Other Windows, Android Device Logging</a:t>
            </a:r>
          </a:p>
          <a:p>
            <a:r>
              <a:rPr lang="en-GB" dirty="0" err="1" smtClean="0"/>
              <a:t>ADB</a:t>
            </a:r>
            <a:r>
              <a:rPr lang="en-GB" dirty="0" smtClean="0"/>
              <a:t> </a:t>
            </a:r>
            <a:r>
              <a:rPr lang="en-GB" dirty="0" err="1" smtClean="0"/>
              <a:t>logcat</a:t>
            </a:r>
            <a:endParaRPr lang="en-GB" dirty="0" smtClean="0"/>
          </a:p>
          <a:p>
            <a:r>
              <a:rPr lang="en-GB" dirty="0" err="1" smtClean="0"/>
              <a:t>DDMS</a:t>
            </a:r>
            <a:endParaRPr lang="en-GB" dirty="0" smtClean="0"/>
          </a:p>
          <a:p>
            <a:r>
              <a:rPr lang="en-GB" dirty="0" smtClean="0"/>
              <a:t>Emulator – standard debugging (SLOW!)</a:t>
            </a:r>
          </a:p>
          <a:p>
            <a:r>
              <a:rPr lang="en-GB" dirty="0" smtClean="0"/>
              <a:t>Device – common </a:t>
            </a:r>
            <a:r>
              <a:rPr lang="en-GB" dirty="0" err="1" smtClean="0"/>
              <a:t>WiFi</a:t>
            </a:r>
            <a:r>
              <a:rPr lang="en-GB" dirty="0" smtClean="0"/>
              <a:t> required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Android basics: debugging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Let’s see some code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Multiple screens = multiple activities</a:t>
            </a:r>
          </a:p>
          <a:p>
            <a:r>
              <a:rPr lang="en-GB" dirty="0" smtClean="0"/>
              <a:t>Themes for:</a:t>
            </a:r>
          </a:p>
          <a:p>
            <a:pPr lvl="1"/>
            <a:r>
              <a:rPr lang="en-GB" dirty="0" smtClean="0"/>
              <a:t>blurred/translucent backgrounds</a:t>
            </a:r>
          </a:p>
          <a:p>
            <a:pPr lvl="1"/>
            <a:r>
              <a:rPr lang="en-GB" dirty="0" smtClean="0"/>
              <a:t>dialog style activities</a:t>
            </a:r>
          </a:p>
          <a:p>
            <a:r>
              <a:rPr lang="en-GB" smtClean="0"/>
              <a:t>Context menus</a:t>
            </a:r>
          </a:p>
          <a:p>
            <a:r>
              <a:rPr lang="en-GB" dirty="0" smtClean="0"/>
              <a:t>Toasts</a:t>
            </a:r>
          </a:p>
          <a:p>
            <a:r>
              <a:rPr lang="en-GB" dirty="0" smtClean="0"/>
              <a:t>Logging</a:t>
            </a:r>
          </a:p>
          <a:p>
            <a:r>
              <a:rPr lang="en-GB" dirty="0" smtClean="0"/>
              <a:t>Application-wide data</a:t>
            </a:r>
          </a:p>
          <a:p>
            <a:r>
              <a:rPr lang="en-GB" dirty="0" smtClean="0"/>
              <a:t>Application preferences</a:t>
            </a:r>
          </a:p>
          <a:p>
            <a:r>
              <a:rPr lang="en-GB" dirty="0" err="1" smtClean="0"/>
              <a:t>ListViews</a:t>
            </a:r>
            <a:r>
              <a:rPr lang="en-GB" dirty="0" smtClean="0"/>
              <a:t> and adapters</a:t>
            </a:r>
          </a:p>
          <a:p>
            <a:r>
              <a:rPr lang="en-GB" dirty="0" smtClean="0"/>
              <a:t>Dialogs</a:t>
            </a:r>
          </a:p>
          <a:p>
            <a:r>
              <a:rPr lang="en-GB" dirty="0" smtClean="0"/>
              <a:t>Background threads</a:t>
            </a:r>
          </a:p>
          <a:p>
            <a:r>
              <a:rPr lang="en-GB" dirty="0" err="1" smtClean="0"/>
              <a:t>SQLite</a:t>
            </a:r>
            <a:endParaRPr lang="en-GB" dirty="0" smtClean="0"/>
          </a:p>
          <a:p>
            <a:r>
              <a:rPr lang="en-GB" dirty="0" smtClean="0"/>
              <a:t>Loading assets</a:t>
            </a:r>
          </a:p>
          <a:p>
            <a:r>
              <a:rPr lang="en-GB" dirty="0" smtClean="0"/>
              <a:t>Writing private files</a:t>
            </a:r>
          </a:p>
          <a:p>
            <a:r>
              <a:rPr lang="en-GB" dirty="0" smtClean="0"/>
              <a:t>Android system resources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the app shows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Brian Long – brian@blong.com</a:t>
            </a:r>
          </a:p>
          <a:p>
            <a:r>
              <a:rPr lang="en-GB" dirty="0" smtClean="0"/>
              <a:t>http://tinyurl.com/bloodsweatandbeers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GB" dirty="0" smtClean="0"/>
              <a:t>About 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Consultant, developer, trainer, writer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.NET, Delphi, iOS (MonoTouch), Android (Mono for Android)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Soon-to-be endurance walker (100km!) for Oxfam &amp; ex-</a:t>
            </a:r>
            <a:r>
              <a:rPr lang="en-GB" dirty="0" err="1" smtClean="0"/>
              <a:t>Gurkhas</a:t>
            </a:r>
            <a:r>
              <a:rPr lang="en-GB" dirty="0" smtClean="0"/>
              <a:t>: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http://tinyurl.com/bloodsweatandbeers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Aka MonoDroid</a:t>
            </a:r>
          </a:p>
          <a:p>
            <a:r>
              <a:rPr lang="en-GB" dirty="0" smtClean="0"/>
              <a:t>Almost at RTM</a:t>
            </a:r>
          </a:p>
          <a:p>
            <a:r>
              <a:rPr lang="en-GB" dirty="0" smtClean="0"/>
              <a:t>A Mono wrapper around the Java Android libraries with accompanying </a:t>
            </a:r>
            <a:r>
              <a:rPr lang="en-GB" dirty="0" err="1" smtClean="0"/>
              <a:t>toolchain</a:t>
            </a:r>
            <a:endParaRPr lang="en-GB" dirty="0" smtClean="0"/>
          </a:p>
          <a:p>
            <a:r>
              <a:rPr lang="en-GB" dirty="0" smtClean="0"/>
              <a:t>Java -&gt; C# or Delphi Prism</a:t>
            </a:r>
          </a:p>
          <a:p>
            <a:r>
              <a:rPr lang="en-GB" dirty="0" smtClean="0"/>
              <a:t>Java library -&gt; .NET BCL/FCL</a:t>
            </a:r>
          </a:p>
          <a:p>
            <a:r>
              <a:rPr lang="en-GB" dirty="0" smtClean="0"/>
              <a:t>Eclipse -&gt; Visual Studio</a:t>
            </a:r>
            <a:br>
              <a:rPr lang="en-GB" dirty="0" smtClean="0"/>
            </a:br>
            <a:r>
              <a:rPr lang="en-GB" dirty="0" smtClean="0"/>
              <a:t>(or MonoDevelop)</a:t>
            </a:r>
          </a:p>
          <a:p>
            <a:r>
              <a:rPr lang="en-GB" dirty="0" smtClean="0"/>
              <a:t>Shared Mono runtime deploy (3.87 MB vs. 18.02 MB)</a:t>
            </a:r>
          </a:p>
          <a:p>
            <a:r>
              <a:rPr lang="en-GB" dirty="0" smtClean="0"/>
              <a:t>Platform runtime (12 </a:t>
            </a:r>
            <a:r>
              <a:rPr lang="en-GB" dirty="0" err="1" smtClean="0"/>
              <a:t>kB</a:t>
            </a:r>
            <a:r>
              <a:rPr lang="en-GB" dirty="0" smtClean="0"/>
              <a:t> vs. 12.27 MB)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Mono for Android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180728"/>
          </a:xfrm>
        </p:spPr>
        <p:txBody>
          <a:bodyPr/>
          <a:lstStyle/>
          <a:p>
            <a:r>
              <a:rPr lang="en-GB" dirty="0" smtClean="0"/>
              <a:t>First book available </a:t>
            </a:r>
            <a:r>
              <a:rPr lang="en-GB" dirty="0" err="1" smtClean="0"/>
              <a:t>RSN</a:t>
            </a:r>
            <a:r>
              <a:rPr lang="en-GB" dirty="0" smtClean="0"/>
              <a:t> (late June)</a:t>
            </a:r>
          </a:p>
          <a:p>
            <a:r>
              <a:rPr lang="en-GB" dirty="0" smtClean="0"/>
              <a:t>www.amazon.co.uk/dp/1118026438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Mono for Android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08920"/>
            <a:ext cx="321319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Android</a:t>
            </a:r>
          </a:p>
          <a:p>
            <a:pPr lvl="1"/>
            <a:r>
              <a:rPr lang="en-GB" dirty="0" smtClean="0"/>
              <a:t>d.android.com</a:t>
            </a:r>
          </a:p>
          <a:p>
            <a:pPr lvl="1"/>
            <a:r>
              <a:rPr lang="en-GB" dirty="0" smtClean="0"/>
              <a:t>%</a:t>
            </a:r>
            <a:r>
              <a:rPr lang="en-GB" dirty="0" err="1" smtClean="0"/>
              <a:t>ANDROID_SDK</a:t>
            </a:r>
            <a:r>
              <a:rPr lang="en-GB" dirty="0" smtClean="0"/>
              <a:t>%\docs\index.html</a:t>
            </a:r>
          </a:p>
          <a:p>
            <a:r>
              <a:rPr lang="en-GB" dirty="0" smtClean="0"/>
              <a:t>Mono for Android</a:t>
            </a:r>
          </a:p>
          <a:p>
            <a:pPr lvl="1"/>
            <a:r>
              <a:rPr lang="en-GB" dirty="0" smtClean="0"/>
              <a:t>mono-android.net/Documentation</a:t>
            </a:r>
          </a:p>
          <a:p>
            <a:pPr lvl="1"/>
            <a:r>
              <a:rPr lang="en-GB" dirty="0" smtClean="0"/>
              <a:t>docs.monodroid.com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Let’s see the application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An app is a set of (loosely connected) components:</a:t>
            </a:r>
          </a:p>
          <a:p>
            <a:pPr lvl="1"/>
            <a:r>
              <a:rPr lang="en-GB" dirty="0" smtClean="0"/>
              <a:t>Activity – UI screen</a:t>
            </a:r>
          </a:p>
          <a:p>
            <a:pPr lvl="1"/>
            <a:r>
              <a:rPr lang="en-GB" dirty="0" smtClean="0"/>
              <a:t>Service – background task</a:t>
            </a:r>
          </a:p>
          <a:p>
            <a:pPr lvl="1"/>
            <a:r>
              <a:rPr lang="en-GB" dirty="0" smtClean="0"/>
              <a:t>Content provider – publishes data</a:t>
            </a:r>
          </a:p>
          <a:p>
            <a:pPr lvl="1"/>
            <a:r>
              <a:rPr lang="en-GB" dirty="0" smtClean="0"/>
              <a:t>Broadcast receiver – responds to broadcasts</a:t>
            </a:r>
          </a:p>
          <a:p>
            <a:r>
              <a:rPr lang="en-GB" dirty="0" smtClean="0"/>
              <a:t>Component communication done with Intent</a:t>
            </a:r>
          </a:p>
          <a:p>
            <a:r>
              <a:rPr lang="en-GB" dirty="0" smtClean="0"/>
              <a:t>Components made known to Android through manifest file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Android basics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Where code goes in a simple app</a:t>
            </a:r>
          </a:p>
          <a:p>
            <a:r>
              <a:rPr lang="en-GB" dirty="0" smtClean="0"/>
              <a:t>Only one is foreground</a:t>
            </a:r>
          </a:p>
          <a:p>
            <a:r>
              <a:rPr lang="en-GB" dirty="0" smtClean="0"/>
              <a:t>Lifetime boundary methods:</a:t>
            </a:r>
          </a:p>
          <a:p>
            <a:pPr lvl="1"/>
            <a:r>
              <a:rPr lang="en-GB" dirty="0" smtClean="0">
                <a:latin typeface="Consolas" pitchFamily="49" charset="0"/>
                <a:cs typeface="Consolas" pitchFamily="49" charset="0"/>
              </a:rPr>
              <a:t>OnCreate()</a:t>
            </a:r>
            <a:r>
              <a:rPr lang="en-GB" dirty="0" smtClean="0"/>
              <a:t>/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OnDestroy()</a:t>
            </a:r>
            <a:r>
              <a:rPr lang="en-GB" dirty="0" smtClean="0"/>
              <a:t> - lifetime</a:t>
            </a:r>
            <a:endParaRPr lang="en-GB" dirty="0" smtClean="0"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en-GB" dirty="0" err="1" smtClean="0">
                <a:latin typeface="Consolas" pitchFamily="49" charset="0"/>
                <a:cs typeface="Consolas" pitchFamily="49" charset="0"/>
              </a:rPr>
              <a:t>OnStart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()</a:t>
            </a:r>
            <a:r>
              <a:rPr lang="en-GB" dirty="0" smtClean="0"/>
              <a:t>/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OnStop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()</a:t>
            </a:r>
            <a:r>
              <a:rPr lang="en-GB" dirty="0" smtClean="0"/>
              <a:t> - </a:t>
            </a:r>
            <a:r>
              <a:rPr lang="en-GB" dirty="0" smtClean="0"/>
              <a:t>visibility</a:t>
            </a:r>
            <a:endParaRPr lang="en-GB" dirty="0" smtClean="0"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en-GB" dirty="0" err="1" smtClean="0">
                <a:latin typeface="Consolas" pitchFamily="49" charset="0"/>
                <a:cs typeface="Consolas" pitchFamily="49" charset="0"/>
              </a:rPr>
              <a:t>OnResume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()</a:t>
            </a:r>
            <a:r>
              <a:rPr lang="en-GB" dirty="0" smtClean="0"/>
              <a:t>/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OnPause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()</a:t>
            </a:r>
            <a:r>
              <a:rPr lang="en-GB" dirty="0" smtClean="0"/>
              <a:t> - foreground</a:t>
            </a:r>
            <a:endParaRPr lang="en-GB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GB" dirty="0" smtClean="0"/>
              <a:t>Memory pressure</a:t>
            </a:r>
          </a:p>
          <a:p>
            <a:r>
              <a:rPr lang="en-GB" dirty="0" smtClean="0"/>
              <a:t>Save data (not UI state) at appropriate points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Android basics: Activity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Defined in XML files (.</a:t>
            </a:r>
            <a:r>
              <a:rPr lang="en-GB" dirty="0" err="1" smtClean="0"/>
              <a:t>axml</a:t>
            </a:r>
            <a:r>
              <a:rPr lang="en-GB" dirty="0" smtClean="0"/>
              <a:t>)</a:t>
            </a:r>
          </a:p>
          <a:p>
            <a:r>
              <a:rPr lang="en-GB" dirty="0" smtClean="0"/>
              <a:t>Hierarchical collection of 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View</a:t>
            </a:r>
            <a:r>
              <a:rPr lang="en-GB" dirty="0" smtClean="0"/>
              <a:t> descendants</a:t>
            </a:r>
          </a:p>
          <a:p>
            <a:r>
              <a:rPr lang="en-GB" dirty="0" smtClean="0"/>
              <a:t>Items needed in code require an id</a:t>
            </a:r>
          </a:p>
          <a:p>
            <a:r>
              <a:rPr lang="en-GB" dirty="0" smtClean="0"/>
              <a:t>Bind view to variable in code with 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FindViewById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()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Android basics: UI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1136</TotalTime>
  <Words>315</Words>
  <Application>Microsoft Office PowerPoint</Application>
  <PresentationFormat>On-screen Show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Technic</vt:lpstr>
      <vt:lpstr>Timesheet application in Mono for Android</vt:lpstr>
      <vt:lpstr>About Me</vt:lpstr>
      <vt:lpstr>Mono for Android</vt:lpstr>
      <vt:lpstr>Mono for Android</vt:lpstr>
      <vt:lpstr>Resources</vt:lpstr>
      <vt:lpstr>Demo</vt:lpstr>
      <vt:lpstr>Android basics</vt:lpstr>
      <vt:lpstr>Android basics: Activity</vt:lpstr>
      <vt:lpstr>Android basics: UI</vt:lpstr>
      <vt:lpstr>Android basics: behaviour</vt:lpstr>
      <vt:lpstr>Android basics: debugging</vt:lpstr>
      <vt:lpstr>Demo</vt:lpstr>
      <vt:lpstr>What the app shows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Timesheet application in Mono for Android</dc:title>
  <dc:creator>Brian</dc:creator>
  <cp:lastModifiedBy>Brian</cp:lastModifiedBy>
  <cp:revision>43</cp:revision>
  <dcterms:created xsi:type="dcterms:W3CDTF">2011-04-05T15:01:19Z</dcterms:created>
  <dcterms:modified xsi:type="dcterms:W3CDTF">2011-04-06T09:58:04Z</dcterms:modified>
</cp:coreProperties>
</file>